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08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59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96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60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14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95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464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16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18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54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6EF2E-E317-4BCC-AFD9-AF60951E79FF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1CF34-0D49-4915-A8D5-58395CEE6C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2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5097"/>
            <a:ext cx="12192000" cy="394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4275" y="15095"/>
            <a:ext cx="9144000" cy="364091"/>
          </a:xfrm>
        </p:spPr>
        <p:txBody>
          <a:bodyPr>
            <a:normAutofit/>
          </a:bodyPr>
          <a:lstStyle/>
          <a:p>
            <a:r>
              <a:rPr lang="kk-KZ" sz="1800" b="1" dirty="0"/>
              <a:t>Средняя школа №5</a:t>
            </a:r>
            <a:r>
              <a:rPr lang="en-US" sz="1800" b="1" dirty="0"/>
              <a:t>4</a:t>
            </a:r>
            <a:r>
              <a:rPr lang="kk-KZ" sz="1800" b="1" dirty="0"/>
              <a:t> на 1500 мест.  Поселок Боралдай</a:t>
            </a:r>
            <a:endParaRPr lang="ru-RU" sz="1800" b="1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921796"/>
              </p:ext>
            </p:extLst>
          </p:nvPr>
        </p:nvGraphicFramePr>
        <p:xfrm>
          <a:off x="216450" y="3252049"/>
          <a:ext cx="11784232" cy="3458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058">
                  <a:extLst>
                    <a:ext uri="{9D8B030D-6E8A-4147-A177-3AD203B41FA5}">
                      <a16:colId xmlns:a16="http://schemas.microsoft.com/office/drawing/2014/main" val="905189942"/>
                    </a:ext>
                  </a:extLst>
                </a:gridCol>
                <a:gridCol w="2961455">
                  <a:extLst>
                    <a:ext uri="{9D8B030D-6E8A-4147-A177-3AD203B41FA5}">
                      <a16:colId xmlns:a16="http://schemas.microsoft.com/office/drawing/2014/main" val="1462751821"/>
                    </a:ext>
                  </a:extLst>
                </a:gridCol>
                <a:gridCol w="2930661">
                  <a:extLst>
                    <a:ext uri="{9D8B030D-6E8A-4147-A177-3AD203B41FA5}">
                      <a16:colId xmlns:a16="http://schemas.microsoft.com/office/drawing/2014/main" val="2643187403"/>
                    </a:ext>
                  </a:extLst>
                </a:gridCol>
                <a:gridCol w="2946058">
                  <a:extLst>
                    <a:ext uri="{9D8B030D-6E8A-4147-A177-3AD203B41FA5}">
                      <a16:colId xmlns:a16="http://schemas.microsoft.com/office/drawing/2014/main" val="3238053353"/>
                    </a:ext>
                  </a:extLst>
                </a:gridCol>
              </a:tblGrid>
              <a:tr h="314402">
                <a:tc>
                  <a:txBody>
                    <a:bodyPr/>
                    <a:lstStyle/>
                    <a:p>
                      <a:r>
                        <a:rPr lang="kk-KZ" sz="1000" dirty="0"/>
                        <a:t>Год постройки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2020-2023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Актовый зал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/>
                        <a:t>310 </a:t>
                      </a:r>
                      <a:r>
                        <a:rPr lang="kk-KZ" sz="1000" dirty="0"/>
                        <a:t>мест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44404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Площадь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зем.участка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4,000</a:t>
                      </a:r>
                      <a:r>
                        <a:rPr lang="kk-KZ" sz="1000" dirty="0"/>
                        <a:t>га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Библиотека</a:t>
                      </a:r>
                      <a:r>
                        <a:rPr lang="kk-KZ" sz="1000" baseline="0" dirty="0"/>
                        <a:t> с читальным залом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/>
                        <a:t>87,46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793068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Площадь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зданий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14670,8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Футбольное поле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ДА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590576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Учебных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кабинетов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84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Отопление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автономное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882125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Проектная мощность 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1500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Приточная вытяжная вентиляция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685183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учащихся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1241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Водопровод,</a:t>
                      </a:r>
                      <a:r>
                        <a:rPr lang="kk-KZ" sz="1000" baseline="0" dirty="0"/>
                        <a:t> канализация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22128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Рабочие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место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147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Электроснабжение (уличное освещение)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426713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Пожарная и охранная сигнализация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новый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Видеонаблюдение, турникет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Хорошее,</a:t>
                      </a:r>
                      <a:r>
                        <a:rPr lang="kk-KZ" sz="1000" baseline="0" dirty="0"/>
                        <a:t> Турникет-2, камера-91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594948"/>
                  </a:ext>
                </a:extLst>
              </a:tr>
              <a:tr h="314402">
                <a:tc rowSpan="2"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 МТБ (кабинеты,</a:t>
                      </a:r>
                      <a:r>
                        <a:rPr lang="kk-KZ" sz="1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мебель, оборудования и.т.д)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kk-KZ" sz="1000" dirty="0"/>
                        <a:t>Не требуется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Наличие пандуса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Имеется, хорошее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074396"/>
                  </a:ext>
                </a:extLst>
              </a:tr>
              <a:tr h="314402">
                <a:tc vMerge="1">
                  <a:txBody>
                    <a:bodyPr/>
                    <a:lstStyle/>
                    <a:p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Санузлы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604405"/>
                  </a:ext>
                </a:extLst>
              </a:tr>
              <a:tr h="314402">
                <a:tc>
                  <a:txBody>
                    <a:bodyPr/>
                    <a:lstStyle/>
                    <a:p>
                      <a:r>
                        <a:rPr lang="kk-KZ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Ремонтные работы</a:t>
                      </a:r>
                      <a:endParaRPr lang="ru-RU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000" dirty="0"/>
                        <a:t>Не требуется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Благоустройство и озеленение территорий</a:t>
                      </a:r>
                      <a:endParaRPr lang="ru-RU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/>
                        <a:t>Хорошее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733173"/>
                  </a:ext>
                </a:extLst>
              </a:tr>
            </a:tbl>
          </a:graphicData>
        </a:graphic>
      </p:graphicFrame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FB2E88-8780-E931-4305-BD222D0DA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4" y="362512"/>
            <a:ext cx="2347440" cy="2881199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97D9174-764E-4D90-7B8F-69B6357CD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993" y="362513"/>
            <a:ext cx="2180285" cy="288119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665519B-FEA9-0303-2B8E-736171B6CB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940" y="362512"/>
            <a:ext cx="2079488" cy="2872862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D43DFA55-42F7-2731-E194-8F1CA546BCF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669" y="379186"/>
            <a:ext cx="2292526" cy="2872862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8D40A63-CDF1-56ED-2459-9EEE0EB4B47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2586" y="342424"/>
            <a:ext cx="2180284" cy="290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2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108</Words>
  <Application>Microsoft Office PowerPoint</Application>
  <PresentationFormat>Широкоэкранный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Средняя школа №54 на 1500 мест.  Поселок Боралдай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Средняя школа №55 на 1500 мест. МКН.Шабыт</dc:title>
  <dc:creator>Пользователь</dc:creator>
  <cp:lastModifiedBy>Пользователь</cp:lastModifiedBy>
  <cp:revision>6</cp:revision>
  <dcterms:created xsi:type="dcterms:W3CDTF">2024-05-13T08:23:21Z</dcterms:created>
  <dcterms:modified xsi:type="dcterms:W3CDTF">2024-05-13T15:56:47Z</dcterms:modified>
</cp:coreProperties>
</file>